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b9d4642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b9d4642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b2be2b71a1c8a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b2be2b71a1c8a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c0a4cdd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c0a4cdd8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c0a4cdd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c0a4cdd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2469fb8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2469fb8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2469fb8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2469fb8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34ee195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34ee1955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34ee195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34ee1955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2469fb8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2469fb8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34ee19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34ee195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b2be2b71a1c8aa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0b2be2b71a1c8aa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b9d464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b9d464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-6wecdWQ4_qIBjIQcLWh8Yih5osBa_3/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EABYVn4fZwLdk4lBCzRATrcpWliHi1E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graphics-Haptic controller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764325" y="3527925"/>
            <a:ext cx="37902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Ritabrata Podder - 2019900031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Bitla Bhanu Teja - 2022701011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Lakshmi Srikanth Nallamothu - 2021900008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Yellapragada Sri Krishna Sarat Chandra - 2021122002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Opengloves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50" y="1039325"/>
            <a:ext cx="6313948" cy="37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Opengloves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Full Finger Tracking (Splay, Individual Joints)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Force Feedback Haptics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Positioning from Controllers/Trackers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Automatic calibration for positioning the glove relative to the controller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Button and Joystick Inputs (Joystick X,Y,Click, A Button, B Button)</a:t>
            </a:r>
            <a:endParaRPr>
              <a:solidFill>
                <a:srgbClr val="FAF9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9F8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FAF9F8"/>
                </a:solidFill>
                <a:latin typeface="Arial"/>
                <a:ea typeface="Arial"/>
                <a:cs typeface="Arial"/>
                <a:sym typeface="Arial"/>
              </a:rPr>
              <a:t>Multiple communication protocols (USB, Bluetooth, Named Pipes)</a:t>
            </a:r>
            <a:endParaRPr>
              <a:solidFill>
                <a:srgbClr val="FAF9F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 rot="605">
            <a:off x="723825" y="989150"/>
            <a:ext cx="8520600" cy="3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75" y="393750"/>
            <a:ext cx="7356375" cy="41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6" name="Google Shape;216;p24" title="haptic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25" y="200800"/>
            <a:ext cx="7753876" cy="45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25" title="haptic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50" y="494275"/>
            <a:ext cx="6899176" cy="4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033050" y="217575"/>
            <a:ext cx="5417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To Design a finger tracking glove that allows you to use your hands in VR.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Applications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Improves immersion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Helps to grab objects</a:t>
            </a:r>
            <a:endParaRPr sz="20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200" y="2766250"/>
            <a:ext cx="2261950" cy="2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375" y="2795225"/>
            <a:ext cx="2942450" cy="22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3537150" y="4743300"/>
            <a:ext cx="550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Lucid VR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ctrTitle"/>
          </p:nvPr>
        </p:nvSpPr>
        <p:spPr>
          <a:xfrm>
            <a:off x="3006675" y="171425"/>
            <a:ext cx="50175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t="5520" b="-5519"/>
          <a:stretch/>
        </p:blipFill>
        <p:spPr>
          <a:xfrm>
            <a:off x="1668875" y="2714989"/>
            <a:ext cx="2811475" cy="18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425" y="2715000"/>
            <a:ext cx="2938300" cy="18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3217575" y="1153250"/>
            <a:ext cx="5362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a servo motor to restrict a string connected along the fingers from a  modified Retractable Badge Reel to create a sensation of touch.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 is bulky needs improvement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1072525" y="4762925"/>
            <a:ext cx="34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Servo state enabling free range of motion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5084700" y="4762925"/>
            <a:ext cx="405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Servo state restricting free range of motion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/>
        </p:nvSpPr>
        <p:spPr>
          <a:xfrm>
            <a:off x="4717400" y="595450"/>
            <a:ext cx="436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Another Approach</a:t>
            </a:r>
            <a:endParaRPr sz="3700" dirty="0"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picture containing indoor, tiled, public, tile&#10;&#10;Description automatically generated">
            <a:extLst>
              <a:ext uri="{FF2B5EF4-FFF2-40B4-BE49-F238E27FC236}">
                <a16:creationId xmlns:a16="http://schemas.microsoft.com/office/drawing/2014/main" id="{C338E951-D2CF-1DC8-4829-F74BC4AC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1" y="358321"/>
            <a:ext cx="4403841" cy="2213429"/>
          </a:xfrm>
          <a:prstGeom prst="rect">
            <a:avLst/>
          </a:prstGeom>
        </p:spPr>
      </p:pic>
      <p:pic>
        <p:nvPicPr>
          <p:cNvPr id="5" name="Picture 4" descr="A picture containing indoor, bathroom, sink, toilet&#10;&#10;Description automatically generated">
            <a:extLst>
              <a:ext uri="{FF2B5EF4-FFF2-40B4-BE49-F238E27FC236}">
                <a16:creationId xmlns:a16="http://schemas.microsoft.com/office/drawing/2014/main" id="{9336A240-AEB9-E766-E0A6-D990DE7E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46" y="2470944"/>
            <a:ext cx="4140976" cy="22460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40F5BC-DAA7-434A-0C4E-4E2A1A50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7" y="241000"/>
            <a:ext cx="4285877" cy="2442728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258522-C62D-0AA4-801C-B3E4FC78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86" y="1755993"/>
            <a:ext cx="3475021" cy="3177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C64F4-CE31-AD2F-0A6A-25CB55AFE911}"/>
              </a:ext>
            </a:extLst>
          </p:cNvPr>
          <p:cNvSpPr txBox="1"/>
          <p:nvPr/>
        </p:nvSpPr>
        <p:spPr>
          <a:xfrm>
            <a:off x="609600" y="646771"/>
            <a:ext cx="776868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In the model we have proposed, the strength of motor doesn’t matter.</a:t>
            </a:r>
          </a:p>
          <a:p>
            <a:r>
              <a:rPr lang="en-IN" sz="1600" dirty="0">
                <a:solidFill>
                  <a:schemeClr val="bg1"/>
                </a:solidFill>
              </a:rPr>
              <a:t>The maximum force of opposition is only dependant on the mechanical strength of the setup.</a:t>
            </a:r>
          </a:p>
          <a:p>
            <a:r>
              <a:rPr lang="en-IN" sz="1600" dirty="0">
                <a:solidFill>
                  <a:schemeClr val="bg1"/>
                </a:solidFill>
              </a:rPr>
              <a:t>In the other, it is dependant on the strength of the motor.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3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ctrTitle"/>
          </p:nvPr>
        </p:nvSpPr>
        <p:spPr>
          <a:xfrm>
            <a:off x="3387225" y="540475"/>
            <a:ext cx="50175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Hardware Required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>
            <a:off x="3515525" y="1629950"/>
            <a:ext cx="5318400" cy="3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ESP32 Dev Board or Arduino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Some 3D printing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Glove material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Velcro strap for the rigid mount 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9g servo motors for haptics(5x)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Wiring/Connectors/Breadboards as needed.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 source of power for the servos( lipo battery or power bank)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10k ohm Potentiometer or Flex Sensors(5x)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Retractable badge reels (for the rotary springs, 5x)</a:t>
            </a:r>
            <a:endParaRPr sz="17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6" y="382425"/>
            <a:ext cx="8314049" cy="43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052550" y="517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of Glove to Steam VR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1205100" y="1218125"/>
            <a:ext cx="7746600" cy="3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Oculus quest 2 HMD is used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Oculus’s controller will be used to  hands in steam VR game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AF9F8"/>
                </a:solidFill>
                <a:highlight>
                  <a:srgbClr val="1B2838"/>
                </a:highlight>
              </a:rPr>
              <a:t>OpenGloves</a:t>
            </a:r>
            <a:r>
              <a:rPr lang="en" dirty="0">
                <a:solidFill>
                  <a:srgbClr val="FAF9F8"/>
                </a:solidFill>
                <a:highlight>
                  <a:srgbClr val="1B2838"/>
                </a:highlight>
              </a:rPr>
              <a:t> software is used to integrate glove to SteamVR game</a:t>
            </a:r>
            <a:endParaRPr dirty="0">
              <a:solidFill>
                <a:srgbClr val="FAF9F8"/>
              </a:solidFill>
              <a:highlight>
                <a:srgbClr val="1B283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AF9F8"/>
              </a:solidFill>
              <a:highlight>
                <a:srgbClr val="1B2838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AF9F8"/>
                </a:solidFill>
                <a:highlight>
                  <a:srgbClr val="1B2838"/>
                </a:highlight>
              </a:rPr>
              <a:t>OpenGloves</a:t>
            </a:r>
            <a:r>
              <a:rPr lang="en" dirty="0">
                <a:solidFill>
                  <a:srgbClr val="FAF9F8"/>
                </a:solidFill>
                <a:highlight>
                  <a:srgbClr val="1B2838"/>
                </a:highlight>
              </a:rPr>
              <a:t> is an open source OpenVR Driver that allows for use of Virtual Reality Hardware in SteamVR games.</a:t>
            </a:r>
            <a:endParaRPr dirty="0">
              <a:solidFill>
                <a:srgbClr val="FAF9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73" y="1039709"/>
            <a:ext cx="2389481" cy="19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323</Words>
  <Application>Microsoft Office PowerPoint</Application>
  <PresentationFormat>On-screen Show (16:9)</PresentationFormat>
  <Paragraphs>57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</vt:lpstr>
      <vt:lpstr>Arial</vt:lpstr>
      <vt:lpstr>Montserrat</vt:lpstr>
      <vt:lpstr>Focus</vt:lpstr>
      <vt:lpstr>Advanced graphics-Haptic controller</vt:lpstr>
      <vt:lpstr>To Design a finger tracking glove that allows you to use your hands in VR.  Applications Improves immersion Helps to grab objects</vt:lpstr>
      <vt:lpstr>Mechanism</vt:lpstr>
      <vt:lpstr>PowerPoint Presentation</vt:lpstr>
      <vt:lpstr>PowerPoint Presentation</vt:lpstr>
      <vt:lpstr>PowerPoint Presentation</vt:lpstr>
      <vt:lpstr>Hardware Required </vt:lpstr>
      <vt:lpstr>PowerPoint Presentation</vt:lpstr>
      <vt:lpstr>Integration of Glove to Steam VR</vt:lpstr>
      <vt:lpstr>Opengloves</vt:lpstr>
      <vt:lpstr>Opengloves</vt:lpstr>
      <vt:lpstr>FINAL DESIGN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graphics-Haptic controller</dc:title>
  <dc:creator>TZips</dc:creator>
  <cp:lastModifiedBy>Yellapragada Sri Krishna Sarat Chandra</cp:lastModifiedBy>
  <cp:revision>3</cp:revision>
  <dcterms:modified xsi:type="dcterms:W3CDTF">2022-11-15T04:30:34Z</dcterms:modified>
</cp:coreProperties>
</file>